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9"/>
  </p:notesMasterIdLst>
  <p:handoutMasterIdLst>
    <p:handoutMasterId r:id="rId20"/>
  </p:handoutMasterIdLst>
  <p:sldIdLst>
    <p:sldId id="278" r:id="rId5"/>
    <p:sldId id="282" r:id="rId6"/>
    <p:sldId id="330" r:id="rId7"/>
    <p:sldId id="300" r:id="rId8"/>
    <p:sldId id="331" r:id="rId9"/>
    <p:sldId id="334" r:id="rId10"/>
    <p:sldId id="333" r:id="rId11"/>
    <p:sldId id="335" r:id="rId12"/>
    <p:sldId id="352" r:id="rId13"/>
    <p:sldId id="353" r:id="rId14"/>
    <p:sldId id="332" r:id="rId15"/>
    <p:sldId id="355" r:id="rId16"/>
    <p:sldId id="354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256AC-48ED-4EB8-AC2D-78D01F385F2D}" v="5" dt="2025-07-20T15:47:46.957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  <pc:spChg chg="mod">
          <ac:chgData name="Alexander Sellapillai" userId="5a95c19abef8aa5e" providerId="LiveId" clId="{E85EE4A2-900F-47EB-A07D-879D5245A35B}" dt="2025-06-15T18:38:08.640" v="4654" actId="1076"/>
          <ac:spMkLst>
            <pc:docMk/>
            <pc:sldMk cId="1553522463" sldId="300"/>
            <ac:spMk id="20" creationId="{CA486FFA-09F6-2ACF-2DBF-3A50954A28C4}"/>
          </ac:spMkLst>
        </pc:spChg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  <pc:spChg chg="mod">
          <ac:chgData name="Alexander Sellapillai" userId="5a95c19abef8aa5e" providerId="LiveId" clId="{E85EE4A2-900F-47EB-A07D-879D5245A35B}" dt="2025-06-15T18:52:09.305" v="5029" actId="20577"/>
          <ac:spMkLst>
            <pc:docMk/>
            <pc:sldMk cId="369270594" sldId="329"/>
            <ac:spMk id="4" creationId="{AC7E9776-3FD2-21C2-7AF3-61F34A97AB0E}"/>
          </ac:spMkLst>
        </pc:spChg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  <pc:spChg chg="add mod">
          <ac:chgData name="Alexander Sellapillai" userId="5a95c19abef8aa5e" providerId="LiveId" clId="{E85EE4A2-900F-47EB-A07D-879D5245A35B}" dt="2025-06-15T18:40:36.456" v="4741" actId="1076"/>
          <ac:spMkLst>
            <pc:docMk/>
            <pc:sldMk cId="826627079" sldId="330"/>
            <ac:spMk id="4" creationId="{D3664E01-F197-8F1E-8907-C860C929D6AC}"/>
          </ac:spMkLst>
        </pc:spChg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</pc:sldChg>
    </pc:docChg>
  </pc:docChgLst>
  <pc:docChgLst>
    <pc:chgData name="Alexander Sellapillai" userId="5a95c19abef8aa5e" providerId="LiveId" clId="{EA7256AC-48ED-4EB8-AC2D-78D01F385F2D}"/>
    <pc:docChg chg="undo custSel addSld delSld modSld sldOrd">
      <pc:chgData name="Alexander Sellapillai" userId="5a95c19abef8aa5e" providerId="LiveId" clId="{EA7256AC-48ED-4EB8-AC2D-78D01F385F2D}" dt="2025-07-20T18:02:11.228" v="782" actId="1076"/>
      <pc:docMkLst>
        <pc:docMk/>
      </pc:docMkLst>
      <pc:sldChg chg="ord">
        <pc:chgData name="Alexander Sellapillai" userId="5a95c19abef8aa5e" providerId="LiveId" clId="{EA7256AC-48ED-4EB8-AC2D-78D01F385F2D}" dt="2025-07-20T11:30:36.669" v="49"/>
        <pc:sldMkLst>
          <pc:docMk/>
          <pc:sldMk cId="4032954904" sldId="332"/>
        </pc:sldMkLst>
      </pc:sldChg>
      <pc:sldChg chg="addSp delSp modSp add mod">
        <pc:chgData name="Alexander Sellapillai" userId="5a95c19abef8aa5e" providerId="LiveId" clId="{EA7256AC-48ED-4EB8-AC2D-78D01F385F2D}" dt="2025-07-20T18:02:11.228" v="782" actId="1076"/>
        <pc:sldMkLst>
          <pc:docMk/>
          <pc:sldMk cId="459304005" sldId="333"/>
        </pc:sldMkLst>
        <pc:spChg chg="mod">
          <ac:chgData name="Alexander Sellapillai" userId="5a95c19abef8aa5e" providerId="LiveId" clId="{EA7256AC-48ED-4EB8-AC2D-78D01F385F2D}" dt="2025-07-20T10:19:38.679" v="11" actId="1076"/>
          <ac:spMkLst>
            <pc:docMk/>
            <pc:sldMk cId="459304005" sldId="333"/>
            <ac:spMk id="2" creationId="{DC44C374-ECE2-AF36-AD90-C36AF1C9B85B}"/>
          </ac:spMkLst>
        </pc:spChg>
        <pc:spChg chg="mod">
          <ac:chgData name="Alexander Sellapillai" userId="5a95c19abef8aa5e" providerId="LiveId" clId="{EA7256AC-48ED-4EB8-AC2D-78D01F385F2D}" dt="2025-07-20T10:20:19.783" v="45" actId="1076"/>
          <ac:spMkLst>
            <pc:docMk/>
            <pc:sldMk cId="459304005" sldId="333"/>
            <ac:spMk id="4" creationId="{30AA0148-E17F-7BC3-0637-910AFD1DFC33}"/>
          </ac:spMkLst>
        </pc:spChg>
        <pc:picChg chg="del">
          <ac:chgData name="Alexander Sellapillai" userId="5a95c19abef8aa5e" providerId="LiveId" clId="{EA7256AC-48ED-4EB8-AC2D-78D01F385F2D}" dt="2025-07-20T09:58:45.053" v="1" actId="478"/>
          <ac:picMkLst>
            <pc:docMk/>
            <pc:sldMk cId="459304005" sldId="333"/>
            <ac:picMk id="3" creationId="{89A3D0FB-DC31-F61B-BAF7-2C7AE0C3A2EA}"/>
          </ac:picMkLst>
        </pc:picChg>
        <pc:picChg chg="add del mod">
          <ac:chgData name="Alexander Sellapillai" userId="5a95c19abef8aa5e" providerId="LiveId" clId="{EA7256AC-48ED-4EB8-AC2D-78D01F385F2D}" dt="2025-07-20T18:02:06.571" v="779" actId="478"/>
          <ac:picMkLst>
            <pc:docMk/>
            <pc:sldMk cId="459304005" sldId="333"/>
            <ac:picMk id="6" creationId="{5EFFD224-A8DA-51E4-C967-D37D0B85ECAC}"/>
          </ac:picMkLst>
        </pc:picChg>
        <pc:picChg chg="add del mod">
          <ac:chgData name="Alexander Sellapillai" userId="5a95c19abef8aa5e" providerId="LiveId" clId="{EA7256AC-48ED-4EB8-AC2D-78D01F385F2D}" dt="2025-07-20T18:00:10.631" v="777" actId="22"/>
          <ac:picMkLst>
            <pc:docMk/>
            <pc:sldMk cId="459304005" sldId="333"/>
            <ac:picMk id="8" creationId="{E11141E3-E506-156A-26B9-344A4137932C}"/>
          </ac:picMkLst>
        </pc:picChg>
        <pc:picChg chg="add mod">
          <ac:chgData name="Alexander Sellapillai" userId="5a95c19abef8aa5e" providerId="LiveId" clId="{EA7256AC-48ED-4EB8-AC2D-78D01F385F2D}" dt="2025-07-20T18:02:11.228" v="782" actId="1076"/>
          <ac:picMkLst>
            <pc:docMk/>
            <pc:sldMk cId="459304005" sldId="333"/>
            <ac:picMk id="10" creationId="{1E0FB9D9-63B7-D297-1BF4-970A0742F823}"/>
          </ac:picMkLst>
        </pc:picChg>
      </pc:sldChg>
      <pc:sldChg chg="addSp delSp modSp add mod">
        <pc:chgData name="Alexander Sellapillai" userId="5a95c19abef8aa5e" providerId="LiveId" clId="{EA7256AC-48ED-4EB8-AC2D-78D01F385F2D}" dt="2025-07-20T14:04:11.759" v="501" actId="1076"/>
        <pc:sldMkLst>
          <pc:docMk/>
          <pc:sldMk cId="3863527120" sldId="334"/>
        </pc:sldMkLst>
        <pc:spChg chg="mod">
          <ac:chgData name="Alexander Sellapillai" userId="5a95c19abef8aa5e" providerId="LiveId" clId="{EA7256AC-48ED-4EB8-AC2D-78D01F385F2D}" dt="2025-07-20T13:52:01.105" v="485" actId="207"/>
          <ac:spMkLst>
            <pc:docMk/>
            <pc:sldMk cId="3863527120" sldId="334"/>
            <ac:spMk id="2" creationId="{9FE4FB41-CBE6-11AD-5426-7ABAA9FE7642}"/>
          </ac:spMkLst>
        </pc:spChg>
        <pc:spChg chg="mod">
          <ac:chgData name="Alexander Sellapillai" userId="5a95c19abef8aa5e" providerId="LiveId" clId="{EA7256AC-48ED-4EB8-AC2D-78D01F385F2D}" dt="2025-07-20T13:41:49.181" v="69" actId="20577"/>
          <ac:spMkLst>
            <pc:docMk/>
            <pc:sldMk cId="3863527120" sldId="334"/>
            <ac:spMk id="4" creationId="{80D738D7-B35B-5404-F5F7-1E53F3AC548E}"/>
          </ac:spMkLst>
        </pc:spChg>
        <pc:spChg chg="add mod">
          <ac:chgData name="Alexander Sellapillai" userId="5a95c19abef8aa5e" providerId="LiveId" clId="{EA7256AC-48ED-4EB8-AC2D-78D01F385F2D}" dt="2025-07-20T13:52:04.985" v="486" actId="207"/>
          <ac:spMkLst>
            <pc:docMk/>
            <pc:sldMk cId="3863527120" sldId="334"/>
            <ac:spMk id="12" creationId="{9F0E6269-8B0C-4D49-2638-F86F69F221CE}"/>
          </ac:spMkLst>
        </pc:spChg>
        <pc:picChg chg="add del mod">
          <ac:chgData name="Alexander Sellapillai" userId="5a95c19abef8aa5e" providerId="LiveId" clId="{EA7256AC-48ED-4EB8-AC2D-78D01F385F2D}" dt="2025-07-20T14:03:27.841" v="487" actId="478"/>
          <ac:picMkLst>
            <pc:docMk/>
            <pc:sldMk cId="3863527120" sldId="334"/>
            <ac:picMk id="5" creationId="{D1C99B8C-D1B9-ECC2-BF7B-1CE99A4EAD7D}"/>
          </ac:picMkLst>
        </pc:picChg>
        <pc:picChg chg="del">
          <ac:chgData name="Alexander Sellapillai" userId="5a95c19abef8aa5e" providerId="LiveId" clId="{EA7256AC-48ED-4EB8-AC2D-78D01F385F2D}" dt="2025-07-20T13:44:44.533" v="411" actId="478"/>
          <ac:picMkLst>
            <pc:docMk/>
            <pc:sldMk cId="3863527120" sldId="334"/>
            <ac:picMk id="6" creationId="{F3286C2C-3F4D-C27E-84BA-931AE079F571}"/>
          </ac:picMkLst>
        </pc:picChg>
        <pc:picChg chg="add del mod">
          <ac:chgData name="Alexander Sellapillai" userId="5a95c19abef8aa5e" providerId="LiveId" clId="{EA7256AC-48ED-4EB8-AC2D-78D01F385F2D}" dt="2025-07-20T13:50:45.003" v="422" actId="478"/>
          <ac:picMkLst>
            <pc:docMk/>
            <pc:sldMk cId="3863527120" sldId="334"/>
            <ac:picMk id="8" creationId="{4C47BA66-5A48-637D-9561-BB127D64A58E}"/>
          </ac:picMkLst>
        </pc:picChg>
        <pc:picChg chg="add del mod">
          <ac:chgData name="Alexander Sellapillai" userId="5a95c19abef8aa5e" providerId="LiveId" clId="{EA7256AC-48ED-4EB8-AC2D-78D01F385F2D}" dt="2025-07-20T14:03:29.927" v="488" actId="478"/>
          <ac:picMkLst>
            <pc:docMk/>
            <pc:sldMk cId="3863527120" sldId="334"/>
            <ac:picMk id="10" creationId="{FE5AE4C4-2096-D7A3-375A-E60739C4B1CF}"/>
          </ac:picMkLst>
        </pc:picChg>
        <pc:picChg chg="add mod">
          <ac:chgData name="Alexander Sellapillai" userId="5a95c19abef8aa5e" providerId="LiveId" clId="{EA7256AC-48ED-4EB8-AC2D-78D01F385F2D}" dt="2025-07-20T14:04:11.759" v="501" actId="1076"/>
          <ac:picMkLst>
            <pc:docMk/>
            <pc:sldMk cId="3863527120" sldId="334"/>
            <ac:picMk id="14" creationId="{39C10F81-A460-2D0E-2A94-99CAF4CF9E14}"/>
          </ac:picMkLst>
        </pc:picChg>
        <pc:picChg chg="add mod">
          <ac:chgData name="Alexander Sellapillai" userId="5a95c19abef8aa5e" providerId="LiveId" clId="{EA7256AC-48ED-4EB8-AC2D-78D01F385F2D}" dt="2025-07-20T14:04:08.440" v="500" actId="1076"/>
          <ac:picMkLst>
            <pc:docMk/>
            <pc:sldMk cId="3863527120" sldId="334"/>
            <ac:picMk id="16" creationId="{4F80D04D-AECD-050E-B283-CD93BC42F554}"/>
          </ac:picMkLst>
        </pc:picChg>
      </pc:sldChg>
      <pc:sldChg chg="addSp delSp modSp add mod">
        <pc:chgData name="Alexander Sellapillai" userId="5a95c19abef8aa5e" providerId="LiveId" clId="{EA7256AC-48ED-4EB8-AC2D-78D01F385F2D}" dt="2025-07-20T14:52:23.797" v="617" actId="1076"/>
        <pc:sldMkLst>
          <pc:docMk/>
          <pc:sldMk cId="3522029383" sldId="335"/>
        </pc:sldMkLst>
        <pc:spChg chg="mod">
          <ac:chgData name="Alexander Sellapillai" userId="5a95c19abef8aa5e" providerId="LiveId" clId="{EA7256AC-48ED-4EB8-AC2D-78D01F385F2D}" dt="2025-07-20T14:52:22.495" v="616" actId="1076"/>
          <ac:spMkLst>
            <pc:docMk/>
            <pc:sldMk cId="3522029383" sldId="335"/>
            <ac:spMk id="2" creationId="{A69D525F-CAEB-3B64-F64B-E0BED5EC37D2}"/>
          </ac:spMkLst>
        </pc:spChg>
        <pc:spChg chg="mod">
          <ac:chgData name="Alexander Sellapillai" userId="5a95c19abef8aa5e" providerId="LiveId" clId="{EA7256AC-48ED-4EB8-AC2D-78D01F385F2D}" dt="2025-07-20T14:50:41.507" v="525" actId="313"/>
          <ac:spMkLst>
            <pc:docMk/>
            <pc:sldMk cId="3522029383" sldId="335"/>
            <ac:spMk id="4" creationId="{DE717157-F0C1-D14A-DF1F-286A73009154}"/>
          </ac:spMkLst>
        </pc:spChg>
        <pc:picChg chg="add mod">
          <ac:chgData name="Alexander Sellapillai" userId="5a95c19abef8aa5e" providerId="LiveId" clId="{EA7256AC-48ED-4EB8-AC2D-78D01F385F2D}" dt="2025-07-20T14:52:23.797" v="617" actId="1076"/>
          <ac:picMkLst>
            <pc:docMk/>
            <pc:sldMk cId="3522029383" sldId="335"/>
            <ac:picMk id="5" creationId="{FD833E96-35AD-6EED-A28E-9FF1EB74E450}"/>
          </ac:picMkLst>
        </pc:picChg>
        <pc:picChg chg="del">
          <ac:chgData name="Alexander Sellapillai" userId="5a95c19abef8aa5e" providerId="LiveId" clId="{EA7256AC-48ED-4EB8-AC2D-78D01F385F2D}" dt="2025-07-20T14:51:30.644" v="608" actId="478"/>
          <ac:picMkLst>
            <pc:docMk/>
            <pc:sldMk cId="3522029383" sldId="335"/>
            <ac:picMk id="6" creationId="{9BEC6558-5DC4-630C-2939-77D9731E3CC8}"/>
          </ac:picMkLst>
        </pc:picChg>
      </pc:sldChg>
      <pc:sldChg chg="delSp add del mod">
        <pc:chgData name="Alexander Sellapillai" userId="5a95c19abef8aa5e" providerId="LiveId" clId="{EA7256AC-48ED-4EB8-AC2D-78D01F385F2D}" dt="2025-07-20T15:43:32.431" v="621" actId="2696"/>
        <pc:sldMkLst>
          <pc:docMk/>
          <pc:sldMk cId="4215886263" sldId="336"/>
        </pc:sldMkLst>
        <pc:spChg chg="del">
          <ac:chgData name="Alexander Sellapillai" userId="5a95c19abef8aa5e" providerId="LiveId" clId="{EA7256AC-48ED-4EB8-AC2D-78D01F385F2D}" dt="2025-07-20T15:43:14.149" v="619" actId="478"/>
          <ac:spMkLst>
            <pc:docMk/>
            <pc:sldMk cId="4215886263" sldId="336"/>
            <ac:spMk id="2" creationId="{709BCF46-CFDD-685E-8CDE-2F849F0A1746}"/>
          </ac:spMkLst>
        </pc:spChg>
        <pc:picChg chg="del">
          <ac:chgData name="Alexander Sellapillai" userId="5a95c19abef8aa5e" providerId="LiveId" clId="{EA7256AC-48ED-4EB8-AC2D-78D01F385F2D}" dt="2025-07-20T15:43:14.149" v="619" actId="478"/>
          <ac:picMkLst>
            <pc:docMk/>
            <pc:sldMk cId="4215886263" sldId="336"/>
            <ac:picMk id="5" creationId="{3AE47437-8277-1412-6326-88218621EBB4}"/>
          </ac:picMkLst>
        </pc:picChg>
      </pc:sldChg>
      <pc:sldChg chg="add">
        <pc:chgData name="Alexander Sellapillai" userId="5a95c19abef8aa5e" providerId="LiveId" clId="{EA7256AC-48ED-4EB8-AC2D-78D01F385F2D}" dt="2025-07-20T15:43:14.892" v="620"/>
        <pc:sldMkLst>
          <pc:docMk/>
          <pc:sldMk cId="3802536879" sldId="352"/>
        </pc:sldMkLst>
      </pc:sldChg>
      <pc:sldChg chg="addSp delSp modSp add mod">
        <pc:chgData name="Alexander Sellapillai" userId="5a95c19abef8aa5e" providerId="LiveId" clId="{EA7256AC-48ED-4EB8-AC2D-78D01F385F2D}" dt="2025-07-20T15:48:11.832" v="702" actId="207"/>
        <pc:sldMkLst>
          <pc:docMk/>
          <pc:sldMk cId="2291522299" sldId="353"/>
        </pc:sldMkLst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3" creationId="{55952D9E-7498-1B06-739D-C126B4AEFEF0}"/>
          </ac:spMkLst>
        </pc:spChg>
        <pc:spChg chg="mod">
          <ac:chgData name="Alexander Sellapillai" userId="5a95c19abef8aa5e" providerId="LiveId" clId="{EA7256AC-48ED-4EB8-AC2D-78D01F385F2D}" dt="2025-07-20T15:46:20.485" v="684" actId="20577"/>
          <ac:spMkLst>
            <pc:docMk/>
            <pc:sldMk cId="2291522299" sldId="353"/>
            <ac:spMk id="4" creationId="{301B629F-052A-DE86-CBEA-CC36B2151DED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5" creationId="{88CA1813-FB7E-9266-B303-C37BD3A88222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8" creationId="{5FFA0773-A75C-F26C-BFF5-8E6D024E8251}"/>
          </ac:spMkLst>
        </pc:spChg>
        <pc:spChg chg="del">
          <ac:chgData name="Alexander Sellapillai" userId="5a95c19abef8aa5e" providerId="LiveId" clId="{EA7256AC-48ED-4EB8-AC2D-78D01F385F2D}" dt="2025-07-20T15:43:41.903" v="623" actId="478"/>
          <ac:spMkLst>
            <pc:docMk/>
            <pc:sldMk cId="2291522299" sldId="353"/>
            <ac:spMk id="9" creationId="{F09018BE-21B6-F4C4-AD89-1B5CD78D7BFC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15" creationId="{14931079-FD8B-0739-A011-ABD10E1D5B2A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16" creationId="{A45B255F-99A1-9ABC-3A53-C4195D211BCC}"/>
          </ac:spMkLst>
        </pc:spChg>
        <pc:spChg chg="del">
          <ac:chgData name="Alexander Sellapillai" userId="5a95c19abef8aa5e" providerId="LiveId" clId="{EA7256AC-48ED-4EB8-AC2D-78D01F385F2D}" dt="2025-07-20T15:43:41.903" v="623" actId="478"/>
          <ac:spMkLst>
            <pc:docMk/>
            <pc:sldMk cId="2291522299" sldId="353"/>
            <ac:spMk id="17" creationId="{F24FBAE3-922C-86F8-007D-D787320FE227}"/>
          </ac:spMkLst>
        </pc:spChg>
        <pc:spChg chg="del">
          <ac:chgData name="Alexander Sellapillai" userId="5a95c19abef8aa5e" providerId="LiveId" clId="{EA7256AC-48ED-4EB8-AC2D-78D01F385F2D}" dt="2025-07-20T15:43:41.903" v="623" actId="478"/>
          <ac:spMkLst>
            <pc:docMk/>
            <pc:sldMk cId="2291522299" sldId="353"/>
            <ac:spMk id="18" creationId="{BEA00731-62EC-CA1B-7406-2ADD8F3B4FE5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19" creationId="{8ADDEDAF-ED8A-AA22-F127-D9E5BA6B2E0D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23" creationId="{B5BD6C4A-895C-CAB6-9841-6EAD12FE9E45}"/>
          </ac:spMkLst>
        </pc:spChg>
        <pc:spChg chg="mod">
          <ac:chgData name="Alexander Sellapillai" userId="5a95c19abef8aa5e" providerId="LiveId" clId="{EA7256AC-48ED-4EB8-AC2D-78D01F385F2D}" dt="2025-07-20T15:44:46.558" v="657" actId="1076"/>
          <ac:spMkLst>
            <pc:docMk/>
            <pc:sldMk cId="2291522299" sldId="353"/>
            <ac:spMk id="24" creationId="{4160712E-DA90-24A8-8491-147F722C34BD}"/>
          </ac:spMkLst>
        </pc:spChg>
        <pc:spChg chg="add mod">
          <ac:chgData name="Alexander Sellapillai" userId="5a95c19abef8aa5e" providerId="LiveId" clId="{EA7256AC-48ED-4EB8-AC2D-78D01F385F2D}" dt="2025-07-20T15:48:11.832" v="702" actId="207"/>
          <ac:spMkLst>
            <pc:docMk/>
            <pc:sldMk cId="2291522299" sldId="353"/>
            <ac:spMk id="26" creationId="{535BA60F-04AA-927B-6215-832CDD3AEC24}"/>
          </ac:spMkLst>
        </pc:spChg>
        <pc:picChg chg="mod">
          <ac:chgData name="Alexander Sellapillai" userId="5a95c19abef8aa5e" providerId="LiveId" clId="{EA7256AC-48ED-4EB8-AC2D-78D01F385F2D}" dt="2025-07-20T15:44:46.558" v="657" actId="1076"/>
          <ac:picMkLst>
            <pc:docMk/>
            <pc:sldMk cId="2291522299" sldId="353"/>
            <ac:picMk id="6" creationId="{9DB439E4-3806-3971-2E78-6F6D2BB9A88C}"/>
          </ac:picMkLst>
        </pc:picChg>
        <pc:picChg chg="del">
          <ac:chgData name="Alexander Sellapillai" userId="5a95c19abef8aa5e" providerId="LiveId" clId="{EA7256AC-48ED-4EB8-AC2D-78D01F385F2D}" dt="2025-07-20T15:43:41.903" v="623" actId="478"/>
          <ac:picMkLst>
            <pc:docMk/>
            <pc:sldMk cId="2291522299" sldId="353"/>
            <ac:picMk id="7" creationId="{12384828-FCE3-5620-D000-E86C27832049}"/>
          </ac:picMkLst>
        </pc:picChg>
        <pc:picChg chg="mod">
          <ac:chgData name="Alexander Sellapillai" userId="5a95c19abef8aa5e" providerId="LiveId" clId="{EA7256AC-48ED-4EB8-AC2D-78D01F385F2D}" dt="2025-07-20T15:44:46.558" v="657" actId="1076"/>
          <ac:picMkLst>
            <pc:docMk/>
            <pc:sldMk cId="2291522299" sldId="353"/>
            <ac:picMk id="10" creationId="{3D9F2544-82D6-F5D8-EACD-982D45D0DFB2}"/>
          </ac:picMkLst>
        </pc:picChg>
        <pc:picChg chg="del">
          <ac:chgData name="Alexander Sellapillai" userId="5a95c19abef8aa5e" providerId="LiveId" clId="{EA7256AC-48ED-4EB8-AC2D-78D01F385F2D}" dt="2025-07-20T15:43:41.903" v="623" actId="478"/>
          <ac:picMkLst>
            <pc:docMk/>
            <pc:sldMk cId="2291522299" sldId="353"/>
            <ac:picMk id="12" creationId="{D4249B41-BF7A-5154-ADE8-FF4D9DA4D6A3}"/>
          </ac:picMkLst>
        </pc:picChg>
        <pc:picChg chg="del">
          <ac:chgData name="Alexander Sellapillai" userId="5a95c19abef8aa5e" providerId="LiveId" clId="{EA7256AC-48ED-4EB8-AC2D-78D01F385F2D}" dt="2025-07-20T15:43:41.903" v="623" actId="478"/>
          <ac:picMkLst>
            <pc:docMk/>
            <pc:sldMk cId="2291522299" sldId="353"/>
            <ac:picMk id="13" creationId="{B9205E62-2784-61AF-70F8-C633BB4A1493}"/>
          </ac:picMkLst>
        </pc:picChg>
        <pc:picChg chg="mod">
          <ac:chgData name="Alexander Sellapillai" userId="5a95c19abef8aa5e" providerId="LiveId" clId="{EA7256AC-48ED-4EB8-AC2D-78D01F385F2D}" dt="2025-07-20T15:44:40.405" v="656" actId="1076"/>
          <ac:picMkLst>
            <pc:docMk/>
            <pc:sldMk cId="2291522299" sldId="353"/>
            <ac:picMk id="14" creationId="{0668B294-4AB7-D71E-604E-0BFF75B73FF0}"/>
          </ac:picMkLst>
        </pc:picChg>
        <pc:picChg chg="mod">
          <ac:chgData name="Alexander Sellapillai" userId="5a95c19abef8aa5e" providerId="LiveId" clId="{EA7256AC-48ED-4EB8-AC2D-78D01F385F2D}" dt="2025-07-20T15:44:01.105" v="624" actId="1076"/>
          <ac:picMkLst>
            <pc:docMk/>
            <pc:sldMk cId="2291522299" sldId="353"/>
            <ac:picMk id="20" creationId="{5375CF5C-69E9-B25A-B9C2-FCF80F5BDBC4}"/>
          </ac:picMkLst>
        </pc:picChg>
        <pc:picChg chg="del">
          <ac:chgData name="Alexander Sellapillai" userId="5a95c19abef8aa5e" providerId="LiveId" clId="{EA7256AC-48ED-4EB8-AC2D-78D01F385F2D}" dt="2025-07-20T15:43:41.903" v="623" actId="478"/>
          <ac:picMkLst>
            <pc:docMk/>
            <pc:sldMk cId="2291522299" sldId="353"/>
            <ac:picMk id="21" creationId="{A7564CED-66F2-7668-9F77-F834C2539A9E}"/>
          </ac:picMkLst>
        </pc:picChg>
        <pc:picChg chg="add mod">
          <ac:chgData name="Alexander Sellapillai" userId="5a95c19abef8aa5e" providerId="LiveId" clId="{EA7256AC-48ED-4EB8-AC2D-78D01F385F2D}" dt="2025-07-20T15:45:50.980" v="660" actId="1076"/>
          <ac:picMkLst>
            <pc:docMk/>
            <pc:sldMk cId="2291522299" sldId="353"/>
            <ac:picMk id="25" creationId="{9F4FCC5B-6892-21D1-B789-3164BD8133E2}"/>
          </ac:picMkLst>
        </pc:picChg>
      </pc:sldChg>
      <pc:sldChg chg="add">
        <pc:chgData name="Alexander Sellapillai" userId="5a95c19abef8aa5e" providerId="LiveId" clId="{EA7256AC-48ED-4EB8-AC2D-78D01F385F2D}" dt="2025-07-20T17:12:40.406" v="703" actId="2890"/>
        <pc:sldMkLst>
          <pc:docMk/>
          <pc:sldMk cId="3360519488" sldId="354"/>
        </pc:sldMkLst>
      </pc:sldChg>
      <pc:sldChg chg="addSp delSp modSp add mod">
        <pc:chgData name="Alexander Sellapillai" userId="5a95c19abef8aa5e" providerId="LiveId" clId="{EA7256AC-48ED-4EB8-AC2D-78D01F385F2D}" dt="2025-07-20T17:30:08.486" v="772" actId="1076"/>
        <pc:sldMkLst>
          <pc:docMk/>
          <pc:sldMk cId="407887289" sldId="355"/>
        </pc:sldMkLst>
        <pc:spChg chg="del">
          <ac:chgData name="Alexander Sellapillai" userId="5a95c19abef8aa5e" providerId="LiveId" clId="{EA7256AC-48ED-4EB8-AC2D-78D01F385F2D}" dt="2025-07-20T17:23:34.004" v="706" actId="478"/>
          <ac:spMkLst>
            <pc:docMk/>
            <pc:sldMk cId="407887289" sldId="355"/>
            <ac:spMk id="2" creationId="{0542A12C-1A47-3472-ACCD-8DD27F73BA82}"/>
          </ac:spMkLst>
        </pc:spChg>
        <pc:spChg chg="mod">
          <ac:chgData name="Alexander Sellapillai" userId="5a95c19abef8aa5e" providerId="LiveId" clId="{EA7256AC-48ED-4EB8-AC2D-78D01F385F2D}" dt="2025-07-20T17:25:47.710" v="760" actId="20577"/>
          <ac:spMkLst>
            <pc:docMk/>
            <pc:sldMk cId="407887289" sldId="355"/>
            <ac:spMk id="4" creationId="{3C41B88B-18D8-EA1C-FF09-830C2E14CB69}"/>
          </ac:spMkLst>
        </pc:spChg>
        <pc:picChg chg="del">
          <ac:chgData name="Alexander Sellapillai" userId="5a95c19abef8aa5e" providerId="LiveId" clId="{EA7256AC-48ED-4EB8-AC2D-78D01F385F2D}" dt="2025-07-20T17:23:31.900" v="705" actId="478"/>
          <ac:picMkLst>
            <pc:docMk/>
            <pc:sldMk cId="407887289" sldId="355"/>
            <ac:picMk id="3" creationId="{5EED275F-3CB6-D634-FDC3-DA1E8DA80774}"/>
          </ac:picMkLst>
        </pc:picChg>
        <pc:picChg chg="add del mod">
          <ac:chgData name="Alexander Sellapillai" userId="5a95c19abef8aa5e" providerId="LiveId" clId="{EA7256AC-48ED-4EB8-AC2D-78D01F385F2D}" dt="2025-07-20T17:28:51.956" v="762" actId="478"/>
          <ac:picMkLst>
            <pc:docMk/>
            <pc:sldMk cId="407887289" sldId="355"/>
            <ac:picMk id="6" creationId="{E9DB4553-3E64-A4D3-F21D-CC9937A4BA6E}"/>
          </ac:picMkLst>
        </pc:picChg>
        <pc:picChg chg="add del mod">
          <ac:chgData name="Alexander Sellapillai" userId="5a95c19abef8aa5e" providerId="LiveId" clId="{EA7256AC-48ED-4EB8-AC2D-78D01F385F2D}" dt="2025-07-20T17:29:55.847" v="768" actId="478"/>
          <ac:picMkLst>
            <pc:docMk/>
            <pc:sldMk cId="407887289" sldId="355"/>
            <ac:picMk id="8" creationId="{DC6D48EA-F19D-BB69-DDE6-AF177DD9B03C}"/>
          </ac:picMkLst>
        </pc:picChg>
        <pc:picChg chg="add mod">
          <ac:chgData name="Alexander Sellapillai" userId="5a95c19abef8aa5e" providerId="LiveId" clId="{EA7256AC-48ED-4EB8-AC2D-78D01F385F2D}" dt="2025-07-20T17:30:08.486" v="772" actId="1076"/>
          <ac:picMkLst>
            <pc:docMk/>
            <pc:sldMk cId="407887289" sldId="355"/>
            <ac:picMk id="10" creationId="{136E4C98-C328-D67E-7D20-AC452B412F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7/20/2025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7/20/2025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54512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300C1A-D0AF-F501-E753-D49824D3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1B629F-052A-DE86-CBEA-CC36B215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22" y="48429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configured to </a:t>
            </a:r>
            <a:r>
              <a:rPr lang="en-US" sz="2400" dirty="0" err="1">
                <a:solidFill>
                  <a:srgbClr val="FFC000"/>
                </a:solidFill>
              </a:rPr>
              <a:t>provisoned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2D9E-7498-1B06-739D-C126B4AEFEF0}"/>
              </a:ext>
            </a:extLst>
          </p:cNvPr>
          <p:cNvSpPr/>
          <p:nvPr/>
        </p:nvSpPr>
        <p:spPr>
          <a:xfrm>
            <a:off x="272795" y="2251077"/>
            <a:ext cx="3171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Configured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64576-BEB6-8A31-7968-FB114F7D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861349"/>
            <a:ext cx="1500364" cy="891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439E4-3806-3971-2E78-6F6D2BB9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05" y="4659163"/>
            <a:ext cx="1500364" cy="891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CA1813-FB7E-9266-B303-C37BD3A88222}"/>
              </a:ext>
            </a:extLst>
          </p:cNvPr>
          <p:cNvSpPr/>
          <p:nvPr/>
        </p:nvSpPr>
        <p:spPr>
          <a:xfrm>
            <a:off x="4865443" y="1863846"/>
            <a:ext cx="285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Tenant’s settings and parameters are defined and saved in the F5OS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A0773-A75C-F26C-BFF5-8E6D024E8251}"/>
              </a:ext>
            </a:extLst>
          </p:cNvPr>
          <p:cNvSpPr/>
          <p:nvPr/>
        </p:nvSpPr>
        <p:spPr>
          <a:xfrm>
            <a:off x="4703506" y="4504947"/>
            <a:ext cx="2635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resources such as vCPU, memory, and disk space are allocated to the tenant.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F2544-82D6-F5D8-EACD-982D45D0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18" y="4749313"/>
            <a:ext cx="2078905" cy="471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77882-C2F7-C106-164D-53580D540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90" y="1881479"/>
            <a:ext cx="1633364" cy="8516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931079-FD8B-0739-A011-ABD10E1D5B2A}"/>
              </a:ext>
            </a:extLst>
          </p:cNvPr>
          <p:cNvSpPr/>
          <p:nvPr/>
        </p:nvSpPr>
        <p:spPr>
          <a:xfrm>
            <a:off x="7903711" y="2686584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Settings &amp; Parameters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B255F-99A1-9ABC-3A53-C4195D211BCC}"/>
              </a:ext>
            </a:extLst>
          </p:cNvPr>
          <p:cNvSpPr/>
          <p:nvPr/>
        </p:nvSpPr>
        <p:spPr>
          <a:xfrm>
            <a:off x="7578282" y="5221121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CPU, DRAM and HDD assigned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8B294-4AB7-D71E-604E-0BFF75B73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041" y="2325511"/>
            <a:ext cx="537130" cy="2055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75CF5C-69E9-B25A-B9C2-FCF80F5BD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942" y="5017133"/>
            <a:ext cx="537130" cy="2055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DDEDAF-ED8A-AA22-F127-D9E5BA6B2E0D}"/>
              </a:ext>
            </a:extLst>
          </p:cNvPr>
          <p:cNvSpPr/>
          <p:nvPr/>
        </p:nvSpPr>
        <p:spPr>
          <a:xfrm>
            <a:off x="2633157" y="2735778"/>
            <a:ext cx="2428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Only for the initial deployment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D6C4A-895C-CAB6-9841-6EAD12FE9E45}"/>
              </a:ext>
            </a:extLst>
          </p:cNvPr>
          <p:cNvSpPr/>
          <p:nvPr/>
        </p:nvSpPr>
        <p:spPr>
          <a:xfrm>
            <a:off x="9702445" y="2098789"/>
            <a:ext cx="188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No resources allocated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60712E-DA90-24A8-8491-147F722C34BD}"/>
              </a:ext>
            </a:extLst>
          </p:cNvPr>
          <p:cNvSpPr/>
          <p:nvPr/>
        </p:nvSpPr>
        <p:spPr>
          <a:xfrm>
            <a:off x="9846255" y="4797334"/>
            <a:ext cx="164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Tenant is not active!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4FCC5B-6892-21D1-B789-3164BD81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313" y="3043555"/>
            <a:ext cx="1221674" cy="12772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35BA60F-04AA-927B-6215-832CDD3AEC24}"/>
              </a:ext>
            </a:extLst>
          </p:cNvPr>
          <p:cNvSpPr/>
          <p:nvPr/>
        </p:nvSpPr>
        <p:spPr>
          <a:xfrm>
            <a:off x="6807143" y="3497433"/>
            <a:ext cx="106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Provisioning</a:t>
            </a:r>
          </a:p>
        </p:txBody>
      </p:sp>
    </p:spTree>
    <p:extLst>
      <p:ext uri="{BB962C8B-B14F-4D97-AF65-F5344CB8AC3E}">
        <p14:creationId xmlns:p14="http://schemas.microsoft.com/office/powerpoint/2010/main" val="229152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F5-Host2.Lab.ae </a:t>
            </a:r>
            <a:r>
              <a:rPr lang="en-AE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Tenent02 deployment details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8" y="1404692"/>
            <a:ext cx="5946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name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prod-lb2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type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Bigip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image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TMOS-17.1.2.2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10.10.5.31/24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Vlans assignment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Data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230 &amp; 231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Ha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4001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MAC block Size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Large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Resource Provisioning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Go with recommended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	&amp; Select 4vCPU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 Size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Allocate 160GB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Initial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Configured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Middle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Provisioned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End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Deployed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Crypto Acceleration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Enabled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Appliance mode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Disabled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184" y="1798768"/>
            <a:ext cx="5476439" cy="40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1F4326-50C9-F472-551B-9DE4D9F3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41B88B-18D8-EA1C-FF09-830C2E14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281874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availability between the tenant01 &amp; tenant02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E4C98-C328-D67E-7D20-AC452B41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8" y="1331960"/>
            <a:ext cx="11965757" cy="54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EB6C03-3194-F1D3-322D-F357CD54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7A6810-03FC-AA45-01EC-5D116650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F5-Host2.Lab.ae </a:t>
            </a:r>
            <a:r>
              <a:rPr lang="en-AE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Tenent02 deployment details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53D8F-E70B-F20E-AC3F-969D762FEA0D}"/>
              </a:ext>
            </a:extLst>
          </p:cNvPr>
          <p:cNvSpPr/>
          <p:nvPr/>
        </p:nvSpPr>
        <p:spPr>
          <a:xfrm>
            <a:off x="255578" y="1404692"/>
            <a:ext cx="5946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name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prod-lb2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type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Bigip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image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TMOS-17.1.2.2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10.10.5.31/24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Vlans assignment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Data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230 &amp; 231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Ha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4001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MAC block Size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Large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Resource Provisioning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Go with recommended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	&amp; Select 4vCPU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 Size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Allocate 160GB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Initial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Configured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Middle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Provisioned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End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Deployed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Crypto Acceleration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Enabled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Appliance mode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Disabled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856D3-C2B0-9904-24DD-7DA1ECC6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184" y="1798768"/>
            <a:ext cx="5476439" cy="40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1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1309" y="950614"/>
            <a:ext cx="11229631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video is – </a:t>
            </a:r>
            <a:r>
              <a:rPr lang="en-US" alt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904" y="843377"/>
            <a:ext cx="1457940" cy="1752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74" y="2794443"/>
            <a:ext cx="10273846" cy="38385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 txBox="1">
            <a:spLocks/>
          </p:cNvSpPr>
          <p:nvPr/>
        </p:nvSpPr>
        <p:spPr>
          <a:xfrm>
            <a:off x="1343329" y="299626"/>
            <a:ext cx="9344993" cy="8893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successfully done!!!</a:t>
            </a:r>
            <a:br>
              <a:rPr lang="en-US" altLang="en-US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2973290" cy="4633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25956" y="365012"/>
            <a:ext cx="780577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3" y="1742719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100" y="2667786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video is a continuation of Chapter 05.</a:t>
            </a:r>
            <a:b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2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F5-Host1.Lab.ae </a:t>
            </a:r>
            <a:r>
              <a:rPr lang="en-AE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Tenent01 deployment details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43" y="1653011"/>
            <a:ext cx="5969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name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prod-lb1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type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Bigip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Tenant image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TMOS-17.1.2.2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10.10.5.21/24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10.10.5.1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Vlans assignment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Data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230 &amp; 231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Ha vlan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4001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MAC block Size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Large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Resource Provisioning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Go with recommended 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	&amp; Select 4vCPU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 Size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Allocate 160GB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Initial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Configured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Middle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Provisioned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End state 	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Deployed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Crypto Acceleration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Enabled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Appliance mode 	</a:t>
            </a:r>
            <a:r>
              <a:rPr lang="en-A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Disabled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00" y="1847965"/>
            <a:ext cx="5401207" cy="40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8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8C813D-76AD-7D5C-DDED-D4F13299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D738D7-B35B-5404-F5F7-1E53F3AC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Tenent01 deployment details – Advanced mode 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E4FB41-CBE6-11AD-5426-7ABAA9FE7642}"/>
              </a:ext>
            </a:extLst>
          </p:cNvPr>
          <p:cNvSpPr/>
          <p:nvPr/>
        </p:nvSpPr>
        <p:spPr>
          <a:xfrm>
            <a:off x="485493" y="1930475"/>
            <a:ext cx="5244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Advanced mode 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For production environments, Advanced Mode is recommended.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mode provides flexibility to adjust DRAM allocation based on the modules installed (such as LTM, ASM, or APM).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E6269-8B0C-4D49-2638-F86F69F221CE}"/>
              </a:ext>
            </a:extLst>
          </p:cNvPr>
          <p:cNvSpPr txBox="1"/>
          <p:nvPr/>
        </p:nvSpPr>
        <p:spPr>
          <a:xfrm>
            <a:off x="485493" y="4650526"/>
            <a:ext cx="524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Recommended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Such customization is not possible in Recommended Mode.</a:t>
            </a:r>
          </a:p>
          <a:p>
            <a:pPr marL="6858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C10F81-A460-2D0E-2A94-99CAF4CF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04" y="2105931"/>
            <a:ext cx="6717314" cy="1957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80D04D-AECD-050E-B283-CD93BC42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67" y="4481148"/>
            <a:ext cx="6485751" cy="16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2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8891F6-6686-FBED-75CF-F962D90E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AA0148-E17F-7BC3-0637-910AFD1D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88" y="298521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Tenant deployment details – Disk image size 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4C374-ECE2-AF36-AD90-C36AF1C9B85B}"/>
              </a:ext>
            </a:extLst>
          </p:cNvPr>
          <p:cNvSpPr/>
          <p:nvPr/>
        </p:nvSpPr>
        <p:spPr>
          <a:xfrm>
            <a:off x="1207685" y="1527241"/>
            <a:ext cx="916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Four types of BIG-IP tenant images available for rSeries. 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Each image type has different system resource requirements and supports different sets of modules.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FB9D9-63B7-D297-1BF4-970A0742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58" y="2829525"/>
            <a:ext cx="938343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BB55F2-ECCC-418D-A65B-216C914E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17157-F0C1-D14A-DF1F-286A7300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88" y="298521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6 – Tenant OS deployment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Tenant deployment details – Crypto Acceleration </a:t>
            </a:r>
            <a:b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9D525F-CAEB-3B64-F64B-E0BED5EC37D2}"/>
              </a:ext>
            </a:extLst>
          </p:cNvPr>
          <p:cNvSpPr/>
          <p:nvPr/>
        </p:nvSpPr>
        <p:spPr>
          <a:xfrm>
            <a:off x="2404890" y="2146708"/>
            <a:ext cx="574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offload SSL/TLS task to rSeries Crypto Accelerator hardware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33E96-35AD-6EED-A28E-9FF1EB74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21" y="3348250"/>
            <a:ext cx="530616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22" y="48429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153" y="1761228"/>
            <a:ext cx="317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Configured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465424"/>
            <a:ext cx="1500364" cy="8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3107628"/>
            <a:ext cx="1500364" cy="89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4907802"/>
            <a:ext cx="1500364" cy="891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5443" y="1467921"/>
            <a:ext cx="285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Tenant’s settings and parameters are defined and saved in the F5OS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558" y="2953412"/>
            <a:ext cx="2635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resources such as vCPU, memory, and disk space are allocated to the tenant.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58" y="4661415"/>
            <a:ext cx="2989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tenant is active and running. It is utilizing the allocated CPU, memory, and virtual disk to perform its intended functions.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70" y="3197778"/>
            <a:ext cx="2078905" cy="47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69" y="4809330"/>
            <a:ext cx="2078905" cy="471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90" y="1485554"/>
            <a:ext cx="1633364" cy="851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119" y="5429053"/>
            <a:ext cx="1012606" cy="51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3711" y="2290659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Settings &amp; Parameters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1334" y="36695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CPU, DRAM and HDD assigned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41287" y="45018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CPU, DRAM and HDD assigned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6877" y="5944161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System is active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75" y="1911372"/>
            <a:ext cx="537130" cy="205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994" y="3465598"/>
            <a:ext cx="537130" cy="205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203" y="5481021"/>
            <a:ext cx="537130" cy="2055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33157" y="2339853"/>
            <a:ext cx="2428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Only for the initial deployment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02445" y="1702864"/>
            <a:ext cx="188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No resources allocated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59307" y="3245799"/>
            <a:ext cx="164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Tenant is not active!</a:t>
            </a:r>
          </a:p>
        </p:txBody>
      </p:sp>
    </p:spTree>
    <p:extLst>
      <p:ext uri="{BB962C8B-B14F-4D97-AF65-F5344CB8AC3E}">
        <p14:creationId xmlns:p14="http://schemas.microsoft.com/office/powerpoint/2010/main" val="380253687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8306</TotalTime>
  <Words>838</Words>
  <Application>Microsoft Office PowerPoint</Application>
  <PresentationFormat>Widescreen</PresentationFormat>
  <Paragraphs>148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6 – Tenant OS deployment</vt:lpstr>
      <vt:lpstr>Chapter 6 – Tenant OS deployment This video is a continuation of Chapter 05.  </vt:lpstr>
      <vt:lpstr>Chapter 6 – Tenant OS deployment  F5-Host1.Lab.ae – Tenent01 deployment details </vt:lpstr>
      <vt:lpstr>Chapter 6 – Tenant OS deployment  Tenent01 deployment details – Advanced mode  </vt:lpstr>
      <vt:lpstr>Chapter 6 – Tenant OS deployment Tenant deployment details – Disk image size  </vt:lpstr>
      <vt:lpstr>Chapter 6 – Tenant OS deployment Tenant deployment details – Crypto Acceleration  </vt:lpstr>
      <vt:lpstr>Chapter 5 – Tenant OS deployment Preparation 6. Understanding and Changing Tenant Deployment State</vt:lpstr>
      <vt:lpstr>Chapter 5 – Tenant OS deployment Preparation 6. Understanding configured to provisoned</vt:lpstr>
      <vt:lpstr>Chapter 6 – Tenant OS deployment F5-Host2.Lab.ae – Tenent02 deployment details </vt:lpstr>
      <vt:lpstr>Chapter 6 – Tenant OS deployment High availability between the tenant01 &amp; tenant02</vt:lpstr>
      <vt:lpstr>Chapter 6 – Tenant OS deployment F5-Host2.Lab.ae – Tenent02 deployment details </vt:lpstr>
      <vt:lpstr>Please continue by watching the next video.   Next video is – rSeries Tenant Basic Setup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69</cp:revision>
  <dcterms:created xsi:type="dcterms:W3CDTF">2025-06-06T10:05:20Z</dcterms:created>
  <dcterms:modified xsi:type="dcterms:W3CDTF">2025-07-20T18:02:15Z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